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CA68094-88DC-4B38-B992-8581D8891621}" type="datetimeFigureOut">
              <a:rPr lang="ru-RU" smtClean="0"/>
              <a:t>02.05.2007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1BDC00B9-C85F-4111-99D6-957300E6C04B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BMW 528i E28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Замена </a:t>
            </a:r>
            <a:r>
              <a:rPr lang="ru-RU" dirty="0" err="1" smtClean="0"/>
              <a:t>аккомуляторов</a:t>
            </a: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1928802"/>
            <a:ext cx="4691074" cy="35183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Разбираем приборку.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1714488"/>
            <a:ext cx="3968760" cy="297657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Извлекаем </a:t>
            </a:r>
            <a:r>
              <a:rPr lang="ru-RU" sz="2400" dirty="0" err="1" smtClean="0"/>
              <a:t>аккомик</a:t>
            </a:r>
            <a:r>
              <a:rPr lang="ru-RU" sz="2400" dirty="0" smtClean="0"/>
              <a:t>, и проверяем контакты и плату, если </a:t>
            </a:r>
            <a:r>
              <a:rPr lang="ru-RU" sz="2400" dirty="0" err="1" smtClean="0"/>
              <a:t>нада</a:t>
            </a:r>
            <a:r>
              <a:rPr lang="ru-RU" sz="2400" dirty="0" smtClean="0"/>
              <a:t> пропаиваем.</a:t>
            </a:r>
            <a:endParaRPr lang="ru-RU" sz="2400" dirty="0"/>
          </a:p>
        </p:txBody>
      </p:sp>
      <p:pic>
        <p:nvPicPr>
          <p:cNvPr id="5" name="Рисунок 4" descr="DSC008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3286124"/>
            <a:ext cx="3965580" cy="297418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643050"/>
            <a:ext cx="4191008" cy="314325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Вставляем свой , новый </a:t>
            </a:r>
            <a:r>
              <a:rPr lang="ru-RU" dirty="0" err="1" smtClean="0"/>
              <a:t>аккомулятор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У меня был один хороший 8)…</a:t>
            </a:r>
            <a:endParaRPr lang="ru-RU" dirty="0"/>
          </a:p>
        </p:txBody>
      </p:sp>
      <p:pic>
        <p:nvPicPr>
          <p:cNvPr id="5" name="Рисунок 4" descr="DSC008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3071810"/>
            <a:ext cx="4108456" cy="308134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00174"/>
            <a:ext cx="3333773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Собираем приборку….</a:t>
            </a:r>
            <a:endParaRPr lang="ru-RU" dirty="0"/>
          </a:p>
        </p:txBody>
      </p:sp>
      <p:pic>
        <p:nvPicPr>
          <p:cNvPr id="5" name="Рисунок 4" descr="DSC008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2643182"/>
            <a:ext cx="3333773" cy="250033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DSC008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942" y="3714752"/>
            <a:ext cx="3441701" cy="25812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3000372"/>
            <a:ext cx="4214842" cy="31611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Собираем и смотрим чтоб не получилось как у меня…Треснуло  оргстекло…</a:t>
            </a:r>
            <a:endParaRPr lang="ru-RU" sz="2000" dirty="0"/>
          </a:p>
        </p:txBody>
      </p:sp>
      <p:pic>
        <p:nvPicPr>
          <p:cNvPr id="5" name="Рисунок 4" descr="DSC008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500174"/>
            <a:ext cx="3714776" cy="27860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DSC008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929066"/>
            <a:ext cx="3278182" cy="24586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0" y="1524000"/>
            <a:ext cx="6096000" cy="457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Это все что нужно для замены 8)))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008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714356"/>
            <a:ext cx="609600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43438" y="3214686"/>
            <a:ext cx="4014758" cy="2786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 это так на память!!!!</a:t>
            </a:r>
            <a:br>
              <a:rPr lang="ru-RU" dirty="0" smtClean="0"/>
            </a:br>
            <a:r>
              <a:rPr smtClean="0"/>
              <a:t>                                                          </a:t>
            </a:r>
            <a:br>
              <a:rPr smtClean="0"/>
            </a:br>
            <a:r>
              <a:rPr smtClean="0"/>
              <a:t/>
            </a:r>
            <a:br>
              <a:rPr smtClean="0"/>
            </a:br>
            <a:r>
              <a:rPr smtClean="0"/>
              <a:t/>
            </a:r>
            <a:br>
              <a:rPr smtClean="0"/>
            </a:br>
            <a:r>
              <a:rPr smtClean="0"/>
              <a:t/>
            </a:r>
            <a:br>
              <a:rPr smtClean="0"/>
            </a:br>
            <a:r>
              <a:rPr lang="ru-RU" sz="1600" dirty="0" smtClean="0"/>
              <a:t>С Уважением </a:t>
            </a:r>
            <a:r>
              <a:rPr sz="1600" smtClean="0"/>
              <a:t>Buchacho</a:t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r>
              <a:rPr sz="1600" smtClean="0"/>
              <a:t/>
            </a:r>
            <a:br>
              <a:rPr sz="1600" smtClean="0"/>
            </a:b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</TotalTime>
  <Words>55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Бумажная</vt:lpstr>
      <vt:lpstr>Замена аккомуляторов </vt:lpstr>
      <vt:lpstr>Разбираем приборку.</vt:lpstr>
      <vt:lpstr>Извлекаем аккомик, и проверяем контакты и плату, если нада пропаиваем.</vt:lpstr>
      <vt:lpstr>Вставляем свой , новый аккомулятор. У меня был один хороший 8)…</vt:lpstr>
      <vt:lpstr>Собираем приборку….</vt:lpstr>
      <vt:lpstr>Собираем и смотрим чтоб не получилось как у меня…Треснуло  оргстекло…</vt:lpstr>
      <vt:lpstr>Это все что нужно для замены 8)))</vt:lpstr>
      <vt:lpstr>А это так на память!!!!                                                               С Уважением Buchacho      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Замена аккомуляторов </dc:title>
  <dc:creator>Bill Geits</dc:creator>
  <cp:lastModifiedBy>Bill Geits</cp:lastModifiedBy>
  <cp:revision>1</cp:revision>
  <dcterms:created xsi:type="dcterms:W3CDTF">2007-05-02T13:18:56Z</dcterms:created>
  <dcterms:modified xsi:type="dcterms:W3CDTF">2007-05-02T13:28:48Z</dcterms:modified>
</cp:coreProperties>
</file>